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28BD7E4-409B-4E15-9292-9376A2F2F8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0D7B492F-4CB5-4E82-95FC-D01CB82DD8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D3A3164-8E8E-4A99-93FF-A341C3A9B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B8322-DB81-40AE-8D2D-287C1ACD8057}" type="datetimeFigureOut">
              <a:rPr lang="it-IT" smtClean="0"/>
              <a:t>27/08/2026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F85AC1F-F206-4A46-9DE4-5FB3D16E1F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FA1425B-AD86-44D8-B14B-21E890E8C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7F165-41EB-4DE3-BBFD-A366D3B89AD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20500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AF74D1B-11F6-4651-AFD5-0F96A144F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0E1B7CD-E5EF-4FD8-BE7C-121CD32DF5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BBC9151-5BE4-4549-A525-90D5C3A18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B8322-DB81-40AE-8D2D-287C1ACD8057}" type="datetimeFigureOut">
              <a:rPr lang="it-IT" smtClean="0"/>
              <a:t>27/08/2026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294E30F-C294-42DB-85E6-30A03C245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6E1A3CB-44AE-4749-9C37-1EF8D6EB2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7F165-41EB-4DE3-BBFD-A366D3B89AD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7577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322DC18-A596-42BA-84C9-39AD3001A0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04C1B70-E009-4E5F-82DC-3A6CB9C190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1B763D2-8E99-4432-88A2-DDA308E434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B8322-DB81-40AE-8D2D-287C1ACD8057}" type="datetimeFigureOut">
              <a:rPr lang="it-IT" smtClean="0"/>
              <a:t>27/08/2026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96E423B-B055-489B-A5B5-42F92C146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C7E59CE-36F5-42FD-99FF-4BE54FD06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7F165-41EB-4DE3-BBFD-A366D3B89AD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2136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E0CFFAE-5D6B-45C2-B91D-AA1D857B32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ACB078A-3EC2-43C2-AFB0-D3150B2799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F90EABD-6F0B-41D0-B0B6-9170F37055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B8322-DB81-40AE-8D2D-287C1ACD8057}" type="datetimeFigureOut">
              <a:rPr lang="it-IT" smtClean="0"/>
              <a:t>27/08/2026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8FECB1F-243A-4FE3-B750-FABA818C7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1EA02B0-8085-4EFF-830C-E7A35730E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7F165-41EB-4DE3-BBFD-A366D3B89AD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5296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8B26A07-5458-4CBF-9D99-CB6EEAD0F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D9A268B-C829-4046-B96E-A674916985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246D1B2-B9E5-4ADF-8384-A9D702200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B8322-DB81-40AE-8D2D-287C1ACD8057}" type="datetimeFigureOut">
              <a:rPr lang="it-IT" smtClean="0"/>
              <a:t>27/08/2026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301890F-A51B-4212-8658-339633EB1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CB3BB73-BD5D-4C0F-A634-A795D72DA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7F165-41EB-4DE3-BBFD-A366D3B89AD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2187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3AC8E5-A213-4EBD-AA1B-D6A0C7CC1A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01BF91A-FC55-45E9-B18C-173A9E284A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66D2EC1-4368-4E7B-A63B-151DE42D85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3543822-F6E5-434A-A95F-A5D371779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B8322-DB81-40AE-8D2D-287C1ACD8057}" type="datetimeFigureOut">
              <a:rPr lang="it-IT" smtClean="0"/>
              <a:t>27/08/2026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E27414D-D71B-4D5B-ADE3-D8E67C01B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8840634-2B7C-4B37-8134-4123D232F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7F165-41EB-4DE3-BBFD-A366D3B89AD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3115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19C2044-E6D9-41F3-986C-4FA905344B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077BCD2-6D02-43A6-9B29-0AF5F07B0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0ED456B-5F41-46BA-8D6E-2A5025A16F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4048B594-3857-4A1A-8CFC-6455092FA1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E08B00D4-B95F-456B-AFCA-192461D211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5BBB9D90-F4A0-4708-91F7-5F2B62533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B8322-DB81-40AE-8D2D-287C1ACD8057}" type="datetimeFigureOut">
              <a:rPr lang="it-IT" smtClean="0"/>
              <a:t>27/08/2026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81BF95F2-4F63-4106-BD9E-9077DE3C8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531426B8-6651-4C53-BBA7-48F3A6585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7F165-41EB-4DE3-BBFD-A366D3B89AD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3332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34A74D8-65B6-4ADE-B0C3-2F1D5F36A1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8609B568-5DCA-4500-82AC-F0EF63817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B8322-DB81-40AE-8D2D-287C1ACD8057}" type="datetimeFigureOut">
              <a:rPr lang="it-IT" smtClean="0"/>
              <a:t>27/08/2026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6154040-D450-4A05-872C-E7DA03A9A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0A07111-6693-4354-8A32-A7D180903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7F165-41EB-4DE3-BBFD-A366D3B89AD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0502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4787EC9-11C0-4C5A-8D1D-93211FAFD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B8322-DB81-40AE-8D2D-287C1ACD8057}" type="datetimeFigureOut">
              <a:rPr lang="it-IT" smtClean="0"/>
              <a:t>27/08/2026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324EF55E-0FCC-4F48-8576-875D8D8E7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6A4995D-3D90-415D-A427-1241DDDC5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7F165-41EB-4DE3-BBFD-A366D3B89AD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13623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DA85A33-195D-469B-A3E6-732A47E6CF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24FB27B-CDB7-4A3E-A8D2-DDDCF71ABC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613F6A2-089D-45D5-84F1-FF94190F94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6C20E28-F72C-4259-A8F5-DE08B815C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B8322-DB81-40AE-8D2D-287C1ACD8057}" type="datetimeFigureOut">
              <a:rPr lang="it-IT" smtClean="0"/>
              <a:t>27/08/2026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818FE9A-4404-41C7-9470-36880060A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13A0E23-BB1E-4920-A5E9-8200487D3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7F165-41EB-4DE3-BBFD-A366D3B89AD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113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C13B61C-14D4-44BC-AEED-E8523EB12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C808C9B4-1556-4258-9BAF-42486F5C7F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205650A-882E-4809-B869-502E797B15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ADCD1F3-03C7-445A-B3E4-39805653D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B8322-DB81-40AE-8D2D-287C1ACD8057}" type="datetimeFigureOut">
              <a:rPr lang="it-IT" smtClean="0"/>
              <a:t>27/08/2026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C7D6647-BD44-40FA-9FF0-DA6823249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BA49D33-77B7-42DA-B219-D6BD31517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7F165-41EB-4DE3-BBFD-A366D3B89AD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4153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FC073F28-9F5E-4E89-8988-CA5E9116F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53418DF-2C4B-47AB-9D6C-EC912BF52F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47EB01D-643C-43D8-AA01-EFAC42221F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0B8322-DB81-40AE-8D2D-287C1ACD8057}" type="datetimeFigureOut">
              <a:rPr lang="it-IT" smtClean="0"/>
              <a:t>27/08/2026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E89F64B-9BE3-422B-AB1D-6E4E5CA4F6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BF0CC0D-409C-4F4E-87A7-68E2A48EB2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7F165-41EB-4DE3-BBFD-A366D3B89AD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2384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7367EF83-FB5B-429B-AED8-5B1A4B0FC04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CDD 02/09/2026</a:t>
            </a:r>
          </a:p>
        </p:txBody>
      </p:sp>
      <p:sp>
        <p:nvSpPr>
          <p:cNvPr id="2" name="Sottotitolo 1">
            <a:extLst>
              <a:ext uri="{FF2B5EF4-FFF2-40B4-BE49-F238E27FC236}">
                <a16:creationId xmlns:a16="http://schemas.microsoft.com/office/drawing/2014/main" id="{B03FDA16-9BB0-4763-8166-86E806E81E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9017" y="3602038"/>
            <a:ext cx="9308983" cy="2949764"/>
          </a:xfrm>
        </p:spPr>
        <p:txBody>
          <a:bodyPr/>
          <a:lstStyle/>
          <a:p>
            <a:r>
              <a:rPr lang="it-IT" dirty="0"/>
              <a:t>BENTROVATI E BENVENUTI!</a:t>
            </a:r>
          </a:p>
          <a:p>
            <a:r>
              <a:rPr lang="it-IT" i="1" dirty="0"/>
              <a:t>Ci siamo salutati con Leggerezza ci ritroviamo con Leggerezza!</a:t>
            </a:r>
          </a:p>
          <a:p>
            <a:endParaRPr lang="it-IT" dirty="0"/>
          </a:p>
          <a:p>
            <a:r>
              <a:rPr lang="it-IT" dirty="0"/>
              <a:t>INSEDIAMENTO CDD </a:t>
            </a:r>
            <a:r>
              <a:rPr lang="it-IT" dirty="0" err="1"/>
              <a:t>a.s.</a:t>
            </a:r>
            <a:r>
              <a:rPr lang="it-IT" dirty="0"/>
              <a:t> 2026/2027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490682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80E3502F-0FD3-4816-8654-9BCEB4B122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655762"/>
          </a:xfrm>
        </p:spPr>
        <p:txBody>
          <a:bodyPr>
            <a:normAutofit fontScale="90000"/>
          </a:bodyPr>
          <a:lstStyle/>
          <a:p>
            <a:r>
              <a:rPr lang="it-IT" dirty="0"/>
              <a:t>PUNTO 9 </a:t>
            </a:r>
            <a:br>
              <a:rPr lang="it-IT" dirty="0"/>
            </a:br>
            <a:r>
              <a:rPr lang="it-IT" dirty="0"/>
              <a:t>DM 219 – I.A.</a:t>
            </a:r>
          </a:p>
        </p:txBody>
      </p:sp>
      <p:sp>
        <p:nvSpPr>
          <p:cNvPr id="5" name="Sottotitolo 4">
            <a:extLst>
              <a:ext uri="{FF2B5EF4-FFF2-40B4-BE49-F238E27FC236}">
                <a16:creationId xmlns:a16="http://schemas.microsoft.com/office/drawing/2014/main" id="{9F2A3B48-6B2A-4413-AEBF-681596A740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67406" y="2778125"/>
            <a:ext cx="9300594" cy="3245170"/>
          </a:xfrm>
        </p:spPr>
        <p:txBody>
          <a:bodyPr>
            <a:normAutofit/>
          </a:bodyPr>
          <a:lstStyle/>
          <a:p>
            <a:r>
              <a:rPr lang="it-IT" sz="3200" dirty="0"/>
              <a:t>SELEZIONATI ESPERTI E TUTOR INTERNI</a:t>
            </a:r>
          </a:p>
          <a:p>
            <a:r>
              <a:rPr lang="it-IT" sz="3200" dirty="0"/>
              <a:t>INCARICHI ASSEGNATI</a:t>
            </a:r>
          </a:p>
          <a:p>
            <a:r>
              <a:rPr lang="it-IT" sz="3200" dirty="0"/>
              <a:t>MODULI «IN PRESENZA» IN PIATTAFORMA</a:t>
            </a:r>
          </a:p>
          <a:p>
            <a:r>
              <a:rPr lang="it-IT" sz="3200" dirty="0"/>
              <a:t>19 LABORATORI CON MINIMO 5 DOCENTI PRESENTI ED ALUNNI IN PRESENZA – CIASCUN LABORATORIO DI 8 H</a:t>
            </a:r>
          </a:p>
          <a:p>
            <a:r>
              <a:rPr lang="it-IT" sz="3200" dirty="0"/>
              <a:t>TERMINE ATTIVITA’ 31/12/2026</a:t>
            </a:r>
          </a:p>
        </p:txBody>
      </p:sp>
    </p:spTree>
    <p:extLst>
      <p:ext uri="{BB962C8B-B14F-4D97-AF65-F5344CB8AC3E}">
        <p14:creationId xmlns:p14="http://schemas.microsoft.com/office/powerpoint/2010/main" val="9099763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7C0AD645-DA29-4307-9A33-3652205DA9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PUNTO 10</a:t>
            </a:r>
            <a:br>
              <a:rPr lang="it-IT" dirty="0"/>
            </a:br>
            <a:r>
              <a:rPr lang="it-IT" dirty="0"/>
              <a:t>LAVORI PALESTRA MOSCATI</a:t>
            </a:r>
          </a:p>
        </p:txBody>
      </p:sp>
      <p:sp>
        <p:nvSpPr>
          <p:cNvPr id="5" name="Sottotitolo 4">
            <a:extLst>
              <a:ext uri="{FF2B5EF4-FFF2-40B4-BE49-F238E27FC236}">
                <a16:creationId xmlns:a16="http://schemas.microsoft.com/office/drawing/2014/main" id="{978F3593-5FA5-4BC9-B253-873E47F9918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INFORMATIVA</a:t>
            </a:r>
          </a:p>
        </p:txBody>
      </p:sp>
    </p:spTree>
    <p:extLst>
      <p:ext uri="{BB962C8B-B14F-4D97-AF65-F5344CB8AC3E}">
        <p14:creationId xmlns:p14="http://schemas.microsoft.com/office/powerpoint/2010/main" val="42524789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42B58005-1C15-4CBC-9283-DBA4EAA5686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PUNTO 11</a:t>
            </a:r>
            <a:br>
              <a:rPr lang="it-IT" dirty="0"/>
            </a:br>
            <a:r>
              <a:rPr lang="it-IT" dirty="0"/>
              <a:t>SPORTELLO DI ASCOLTO REG. LAZIO – VALIDITA’ TRIENNALE</a:t>
            </a:r>
          </a:p>
        </p:txBody>
      </p:sp>
      <p:sp>
        <p:nvSpPr>
          <p:cNvPr id="5" name="Sottotitolo 4">
            <a:extLst>
              <a:ext uri="{FF2B5EF4-FFF2-40B4-BE49-F238E27FC236}">
                <a16:creationId xmlns:a16="http://schemas.microsoft.com/office/drawing/2014/main" id="{D6CF0A11-C542-4E6B-BAF3-7B7CEA886A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00294" y="3602037"/>
            <a:ext cx="9367706" cy="2639372"/>
          </a:xfrm>
        </p:spPr>
        <p:txBody>
          <a:bodyPr>
            <a:normAutofit/>
          </a:bodyPr>
          <a:lstStyle/>
          <a:p>
            <a:r>
              <a:rPr lang="it-IT" dirty="0"/>
              <a:t>INSERIMENTO PROGETTAZIONE DAL 22/09/2026 AL 06/11/2026</a:t>
            </a:r>
          </a:p>
          <a:p>
            <a:r>
              <a:rPr lang="it-IT" b="1" dirty="0"/>
              <a:t>GRUPPO DI PROGETTO A LAVORO!</a:t>
            </a:r>
          </a:p>
          <a:p>
            <a:r>
              <a:rPr lang="it-IT" dirty="0"/>
              <a:t>SE LA SCUOLA CONSEGUE LA QUOTA: AVVISO PUBBLICO PER IL REPERIMENTO DI ESPERTI</a:t>
            </a:r>
          </a:p>
          <a:p>
            <a:r>
              <a:rPr lang="it-IT" dirty="0"/>
              <a:t>LE ATTIVITA’ POTREBBERO AVERE AVVIO NELLA SECONDA PARTE DELL’A.S.</a:t>
            </a:r>
          </a:p>
        </p:txBody>
      </p:sp>
    </p:spTree>
    <p:extLst>
      <p:ext uri="{BB962C8B-B14F-4D97-AF65-F5344CB8AC3E}">
        <p14:creationId xmlns:p14="http://schemas.microsoft.com/office/powerpoint/2010/main" val="25285752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1D22226A-0378-4D51-B085-A939BE441FB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PUNTO 12</a:t>
            </a:r>
            <a:br>
              <a:rPr lang="it-IT" dirty="0"/>
            </a:br>
            <a:r>
              <a:rPr lang="it-IT" dirty="0"/>
              <a:t>PROGETTO EXPLORA REG. LAZIO</a:t>
            </a:r>
          </a:p>
        </p:txBody>
      </p:sp>
      <p:sp>
        <p:nvSpPr>
          <p:cNvPr id="5" name="Sottotitolo 4">
            <a:extLst>
              <a:ext uri="{FF2B5EF4-FFF2-40B4-BE49-F238E27FC236}">
                <a16:creationId xmlns:a16="http://schemas.microsoft.com/office/drawing/2014/main" id="{0CDD2F94-6A62-4F0A-ABE8-7A3CE4B1D9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INFORMATIVA</a:t>
            </a:r>
          </a:p>
        </p:txBody>
      </p:sp>
    </p:spTree>
    <p:extLst>
      <p:ext uri="{BB962C8B-B14F-4D97-AF65-F5344CB8AC3E}">
        <p14:creationId xmlns:p14="http://schemas.microsoft.com/office/powerpoint/2010/main" val="5987456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6A5EEA-E96B-4B7B-A94E-73820B43F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068" y="365125"/>
            <a:ext cx="10338732" cy="733833"/>
          </a:xfrm>
        </p:spPr>
        <p:txBody>
          <a:bodyPr/>
          <a:lstStyle/>
          <a:p>
            <a:pPr algn="ctr"/>
            <a:r>
              <a:rPr lang="it-IT" dirty="0"/>
              <a:t>VV.EE.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58CE750-2836-423A-98B6-0F04CF96CD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3398" y="1216404"/>
            <a:ext cx="10590402" cy="5276471"/>
          </a:xfrm>
        </p:spPr>
        <p:txBody>
          <a:bodyPr>
            <a:normAutofit lnSpcReduction="10000"/>
          </a:bodyPr>
          <a:lstStyle/>
          <a:p>
            <a:r>
              <a:rPr lang="it-IT" dirty="0"/>
              <a:t>PROGETTO BULLISMO E CYBERBULLISMO (PROF.SSA FRANCO)</a:t>
            </a:r>
          </a:p>
          <a:p>
            <a:r>
              <a:rPr lang="it-IT" dirty="0"/>
              <a:t>PROGETTO CINEMA PER LA SCUOLA – DESTINATARIE CLASSI 5 PDP E LDV – IN ATTESA DI RISCONTRO</a:t>
            </a:r>
          </a:p>
          <a:p>
            <a:r>
              <a:rPr lang="it-IT" dirty="0"/>
              <a:t>FORMAZIONE ANTINCENDIO DECRETO 31/03/2026</a:t>
            </a:r>
          </a:p>
          <a:p>
            <a:r>
              <a:rPr lang="it-IT" dirty="0"/>
              <a:t>TEMPERATURE IN AUMENTO vs GESTIONE ATTIVITA’ DIDATTICA</a:t>
            </a:r>
          </a:p>
          <a:p>
            <a:r>
              <a:rPr lang="it-IT" dirty="0"/>
              <a:t>FF.SS.: PRESENTAZIONE ISTANZE PER A.S. 2026/2027 ENTRO IL 07/09/2026</a:t>
            </a:r>
          </a:p>
          <a:p>
            <a:r>
              <a:rPr lang="it-IT" dirty="0"/>
              <a:t>PUBBLICAZIONE ELENCHI FISICI GRUPPI CLASSE PRIME – DELIBERA CDI AGG. REGOLAMENTO ENTRO IL 14/09/2026</a:t>
            </a:r>
          </a:p>
          <a:p>
            <a:r>
              <a:rPr lang="it-IT" dirty="0"/>
              <a:t>PROSSIMO CDD 10/09/2026 – ASSEGNAZIONE DOCENTI/CLASSI E APPROVAZIONE FUNZIONIGRAMMA – ASSEGNAZIONE TUTOR NEO-IMMESSI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567930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A5DF4ED-DBE2-4192-A61C-4990AED5996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PUNTO 2 – VERBALE DELLA SEDUTA DEL 25/06/2026</a:t>
            </a:r>
          </a:p>
        </p:txBody>
      </p:sp>
      <p:sp>
        <p:nvSpPr>
          <p:cNvPr id="4" name="Sottotitolo 3">
            <a:extLst>
              <a:ext uri="{FF2B5EF4-FFF2-40B4-BE49-F238E27FC236}">
                <a16:creationId xmlns:a16="http://schemas.microsoft.com/office/drawing/2014/main" id="{79A1FFA4-12F9-4342-85A3-2DB07E7D0B7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b="1" dirty="0"/>
              <a:t>DELIBERA</a:t>
            </a:r>
          </a:p>
        </p:txBody>
      </p:sp>
    </p:spTree>
    <p:extLst>
      <p:ext uri="{BB962C8B-B14F-4D97-AF65-F5344CB8AC3E}">
        <p14:creationId xmlns:p14="http://schemas.microsoft.com/office/powerpoint/2010/main" val="14662825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EAC118E7-5868-447C-BE21-863AE41D6DE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sz="6600" dirty="0"/>
              <a:t>PUNTO N° 3 –</a:t>
            </a:r>
            <a:br>
              <a:rPr lang="it-IT" sz="6600" dirty="0"/>
            </a:br>
            <a:r>
              <a:rPr lang="it-IT" sz="6600" dirty="0"/>
              <a:t>NOMINA SEGRETARIO VERBALIZZANTE  </a:t>
            </a:r>
          </a:p>
        </p:txBody>
      </p:sp>
      <p:sp>
        <p:nvSpPr>
          <p:cNvPr id="5" name="Sottotitolo 4">
            <a:extLst>
              <a:ext uri="{FF2B5EF4-FFF2-40B4-BE49-F238E27FC236}">
                <a16:creationId xmlns:a16="http://schemas.microsoft.com/office/drawing/2014/main" id="{E9989D2C-9E49-4576-A8AB-A006DC52F2F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it-IT" sz="3200" dirty="0"/>
              <a:t>Prof.ssa Maria Grazia Pesaresi!</a:t>
            </a:r>
          </a:p>
        </p:txBody>
      </p:sp>
    </p:spTree>
    <p:extLst>
      <p:ext uri="{BB962C8B-B14F-4D97-AF65-F5344CB8AC3E}">
        <p14:creationId xmlns:p14="http://schemas.microsoft.com/office/powerpoint/2010/main" val="4100354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45B89CC8-B243-474C-AF9F-B077CF7F0A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85518" y="1122363"/>
            <a:ext cx="9082481" cy="1218165"/>
          </a:xfrm>
        </p:spPr>
        <p:txBody>
          <a:bodyPr/>
          <a:lstStyle/>
          <a:p>
            <a:r>
              <a:rPr lang="it-IT" dirty="0"/>
              <a:t>PUNTO 4- STAFF DS</a:t>
            </a:r>
          </a:p>
        </p:txBody>
      </p:sp>
      <p:sp>
        <p:nvSpPr>
          <p:cNvPr id="5" name="Sottotitolo 4">
            <a:extLst>
              <a:ext uri="{FF2B5EF4-FFF2-40B4-BE49-F238E27FC236}">
                <a16:creationId xmlns:a16="http://schemas.microsoft.com/office/drawing/2014/main" id="{4C982BE3-7DBC-4729-95A3-8D91C71896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91237" y="2508309"/>
            <a:ext cx="9476764" cy="3020036"/>
          </a:xfrm>
        </p:spPr>
        <p:txBody>
          <a:bodyPr/>
          <a:lstStyle/>
          <a:p>
            <a:r>
              <a:rPr lang="it-IT" b="1" dirty="0"/>
              <a:t>1° COLLABORATORE – PROF.SSA MARGHERITA VENETUCCI</a:t>
            </a:r>
          </a:p>
          <a:p>
            <a:r>
              <a:rPr lang="it-IT" b="1" dirty="0"/>
              <a:t>COORDINATORI SCUOLA PRIMARIA- PROF.SSA PATRIZIA MAZZOTTA &amp; PROF.SSA ASSUNTA ALESSANDRA STOPPIELLO</a:t>
            </a:r>
          </a:p>
          <a:p>
            <a:r>
              <a:rPr lang="it-IT" b="1" dirty="0"/>
              <a:t>REFERENTE E COORDINATORE SSIG SEDE PDP – SEZIONI E/L SPERIMENTAZIONE MUSICALE – PROF.SSA AMELIA PATRIZI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865861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7E140C2B-7F98-48F5-9C93-DF47DF9730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PUNTO 4 – ORARIO PROVVISORIO</a:t>
            </a:r>
          </a:p>
        </p:txBody>
      </p:sp>
      <p:sp>
        <p:nvSpPr>
          <p:cNvPr id="5" name="Sottotitolo 4">
            <a:extLst>
              <a:ext uri="{FF2B5EF4-FFF2-40B4-BE49-F238E27FC236}">
                <a16:creationId xmlns:a16="http://schemas.microsoft.com/office/drawing/2014/main" id="{E0C7A073-880B-4E46-8A0C-6763A7ADC4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91905" y="3602037"/>
            <a:ext cx="9376095" cy="2672927"/>
          </a:xfrm>
        </p:spPr>
        <p:txBody>
          <a:bodyPr>
            <a:normAutofit fontScale="92500" lnSpcReduction="20000"/>
          </a:bodyPr>
          <a:lstStyle/>
          <a:p>
            <a:r>
              <a:rPr lang="it-IT" sz="3200" dirty="0"/>
              <a:t>INDICAZIONI SCUOLA PRIMARIA DAL 15/09/2026 AL 18/09/2026 – 8:30/14:30 con refezione</a:t>
            </a:r>
          </a:p>
          <a:p>
            <a:r>
              <a:rPr lang="it-IT" sz="3200" dirty="0"/>
              <a:t>CLASSI PRIME – ACCOGLIENZA ORE 9:30  </a:t>
            </a:r>
          </a:p>
          <a:p>
            <a:endParaRPr lang="it-IT" sz="3200" dirty="0"/>
          </a:p>
          <a:p>
            <a:r>
              <a:rPr lang="it-IT" sz="3200" dirty="0"/>
              <a:t>INDICAZIONI SSIG DAL 15/09/2026:  8.10/14.00 – 8.20/14.10 – PRIMO GIORNO SCAGLIONATO</a:t>
            </a:r>
          </a:p>
        </p:txBody>
      </p:sp>
    </p:spTree>
    <p:extLst>
      <p:ext uri="{BB962C8B-B14F-4D97-AF65-F5344CB8AC3E}">
        <p14:creationId xmlns:p14="http://schemas.microsoft.com/office/powerpoint/2010/main" val="9366161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6FB69B3-966C-4034-9B11-AC316885354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PUNTO 5 – CALENDARIO /PIANO ATTIVITA’ PRIME SETTIMANE DAL 02/09/2026 AL 10/09/2026</a:t>
            </a:r>
          </a:p>
        </p:txBody>
      </p:sp>
      <p:sp>
        <p:nvSpPr>
          <p:cNvPr id="5" name="Sottotitolo 4">
            <a:extLst>
              <a:ext uri="{FF2B5EF4-FFF2-40B4-BE49-F238E27FC236}">
                <a16:creationId xmlns:a16="http://schemas.microsoft.com/office/drawing/2014/main" id="{5CD561BC-FA3A-4713-BD02-A27451C20DF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it-IT" sz="3200" dirty="0"/>
              <a:t>PIANO ATTIVITA’ PRIME DUE SETTIMANE</a:t>
            </a:r>
          </a:p>
          <a:p>
            <a:r>
              <a:rPr lang="it-IT" sz="3200" dirty="0"/>
              <a:t>DELIBERA</a:t>
            </a:r>
          </a:p>
        </p:txBody>
      </p:sp>
    </p:spTree>
    <p:extLst>
      <p:ext uri="{BB962C8B-B14F-4D97-AF65-F5344CB8AC3E}">
        <p14:creationId xmlns:p14="http://schemas.microsoft.com/office/powerpoint/2010/main" val="18104488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AC2032E6-ECFE-4D8D-A168-BF7C8FF480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4851" y="222308"/>
            <a:ext cx="9041934" cy="2093053"/>
          </a:xfrm>
        </p:spPr>
        <p:txBody>
          <a:bodyPr>
            <a:normAutofit/>
          </a:bodyPr>
          <a:lstStyle/>
          <a:p>
            <a:r>
              <a:rPr lang="it-IT" sz="4400" dirty="0"/>
              <a:t>PUNTO 6 – </a:t>
            </a:r>
            <a:br>
              <a:rPr lang="it-IT" sz="4400" dirty="0"/>
            </a:br>
            <a:r>
              <a:rPr lang="it-IT" sz="4400" dirty="0"/>
              <a:t>ELEMENTI RIPROGRAMMAZIONE O.F.26/27</a:t>
            </a:r>
          </a:p>
        </p:txBody>
      </p:sp>
      <p:sp>
        <p:nvSpPr>
          <p:cNvPr id="5" name="Sottotitolo 4">
            <a:extLst>
              <a:ext uri="{FF2B5EF4-FFF2-40B4-BE49-F238E27FC236}">
                <a16:creationId xmlns:a16="http://schemas.microsoft.com/office/drawing/2014/main" id="{5BF0C5C9-A8AB-484E-B0B1-7659567408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23458" y="2315361"/>
            <a:ext cx="9823508" cy="4320331"/>
          </a:xfrm>
        </p:spPr>
        <p:txBody>
          <a:bodyPr>
            <a:normAutofit fontScale="92500" lnSpcReduction="20000"/>
          </a:bodyPr>
          <a:lstStyle/>
          <a:p>
            <a:r>
              <a:rPr lang="it-IT" dirty="0"/>
              <a:t>-</a:t>
            </a:r>
            <a:r>
              <a:rPr lang="it-IT" sz="3200" dirty="0"/>
              <a:t>SPERIMENTAZIONE MUSICALE SOSTENUTA DAL PIANO ESTATE 2026 </a:t>
            </a:r>
          </a:p>
          <a:p>
            <a:r>
              <a:rPr lang="it-IT" sz="3200" dirty="0"/>
              <a:t>(4 LABORATORI POMERIDIANI) </a:t>
            </a:r>
          </a:p>
          <a:p>
            <a:r>
              <a:rPr lang="it-IT" sz="3200" dirty="0"/>
              <a:t>-MENSA SEZIONI MUSICALI DAL 05/10/2026 PER 5 GG A SETTIMANA CON VIGILANZA SCUOLALIBERATUTTI</a:t>
            </a:r>
          </a:p>
          <a:p>
            <a:r>
              <a:rPr lang="it-IT" sz="3200" dirty="0"/>
              <a:t>-LEZIONI DI STRUMENTO E CORO – A SEGUIRE ORARIO CURRICOLARE</a:t>
            </a:r>
          </a:p>
          <a:p>
            <a:r>
              <a:rPr lang="it-IT" sz="3200" dirty="0"/>
              <a:t>-LEL (INSEGNAMENTO LATINO) CLASSI SECONDE E TERZE SSIG</a:t>
            </a:r>
          </a:p>
          <a:p>
            <a:r>
              <a:rPr lang="it-IT" sz="3200" dirty="0"/>
              <a:t>-FORMAZIONE DOCENTI DM 38</a:t>
            </a:r>
          </a:p>
          <a:p>
            <a:r>
              <a:rPr lang="it-IT" sz="3200" dirty="0"/>
              <a:t>– FORMAZIONE SICUREZZA DECRETO 31/03/2026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630362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7E0544CC-CC38-450E-8521-33DBC277AA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0018" y="1122363"/>
            <a:ext cx="9157982" cy="1184609"/>
          </a:xfrm>
        </p:spPr>
        <p:txBody>
          <a:bodyPr/>
          <a:lstStyle/>
          <a:p>
            <a:r>
              <a:rPr lang="it-IT" dirty="0"/>
              <a:t>PUNTO 7 -</a:t>
            </a:r>
          </a:p>
        </p:txBody>
      </p:sp>
      <p:sp>
        <p:nvSpPr>
          <p:cNvPr id="5" name="Sottotitolo 4">
            <a:extLst>
              <a:ext uri="{FF2B5EF4-FFF2-40B4-BE49-F238E27FC236}">
                <a16:creationId xmlns:a16="http://schemas.microsoft.com/office/drawing/2014/main" id="{B7665E4C-E17E-4F54-AF02-4DEAAFBC35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82849" y="3288484"/>
            <a:ext cx="9485152" cy="3112316"/>
          </a:xfrm>
        </p:spPr>
        <p:txBody>
          <a:bodyPr/>
          <a:lstStyle/>
          <a:p>
            <a:r>
              <a:rPr lang="it-IT" dirty="0"/>
              <a:t>LEL- LATINO EDUCAZIONE LINGUISTICA  ALLA SSIG –PER LE CLASSI II E III</a:t>
            </a:r>
          </a:p>
          <a:p>
            <a:r>
              <a:rPr lang="it-IT" dirty="0"/>
              <a:t>VALUTAZIONE INDIPENDENTE</a:t>
            </a:r>
          </a:p>
          <a:p>
            <a:r>
              <a:rPr lang="it-IT" dirty="0"/>
              <a:t>30ESIMA H DI ITALIANO</a:t>
            </a:r>
          </a:p>
          <a:p>
            <a:r>
              <a:rPr lang="it-IT" dirty="0"/>
              <a:t>PER ALMENO 33 SETTIMANE DI SCUOLA</a:t>
            </a:r>
          </a:p>
          <a:p>
            <a:r>
              <a:rPr lang="it-IT" dirty="0"/>
              <a:t>DELIBERA</a:t>
            </a:r>
          </a:p>
        </p:txBody>
      </p:sp>
    </p:spTree>
    <p:extLst>
      <p:ext uri="{BB962C8B-B14F-4D97-AF65-F5344CB8AC3E}">
        <p14:creationId xmlns:p14="http://schemas.microsoft.com/office/powerpoint/2010/main" val="643928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7CEF4159-08BF-4ED2-8FC6-E148F20F0F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7739" y="268448"/>
            <a:ext cx="9250261" cy="3241515"/>
          </a:xfrm>
        </p:spPr>
        <p:txBody>
          <a:bodyPr>
            <a:normAutofit fontScale="90000"/>
          </a:bodyPr>
          <a:lstStyle/>
          <a:p>
            <a:r>
              <a:rPr lang="it-IT" sz="3600" b="1" dirty="0"/>
              <a:t>PUNTO 8-</a:t>
            </a:r>
            <a:br>
              <a:rPr lang="it-IT" sz="3600" b="1" dirty="0"/>
            </a:br>
            <a:r>
              <a:rPr lang="it-IT" sz="3600" b="1" dirty="0"/>
              <a:t>AVVISI INTERNI PER </a:t>
            </a:r>
            <a:br>
              <a:rPr lang="it-IT" sz="3600" b="1" dirty="0"/>
            </a:br>
            <a:r>
              <a:rPr lang="it-IT" sz="3600" b="1" dirty="0"/>
              <a:t>PN FORMAZIONE DM 38 – TUTOR ED ESPERTI</a:t>
            </a:r>
            <a:br>
              <a:rPr lang="it-IT" sz="3600" b="1" dirty="0"/>
            </a:br>
            <a:r>
              <a:rPr lang="it-IT" sz="3600" b="1" dirty="0"/>
              <a:t>PN PIANO ESTATE 26 – TUTOR INTERNI</a:t>
            </a:r>
            <a:br>
              <a:rPr lang="it-IT" sz="3600" b="1" dirty="0"/>
            </a:br>
            <a:r>
              <a:rPr lang="it-IT" sz="3600" b="1" dirty="0"/>
              <a:t>RIMUOVERE GLI OSTACOLI </a:t>
            </a:r>
            <a:r>
              <a:rPr lang="it-IT" sz="4000" b="1" dirty="0"/>
              <a:t>– </a:t>
            </a:r>
            <a:r>
              <a:rPr lang="it-IT" sz="3600" b="1" dirty="0"/>
              <a:t>ESPERTI INTERNI/ESTERNI INSEGNAMENTO L2</a:t>
            </a:r>
            <a:br>
              <a:rPr lang="it-IT" sz="4000" b="1" dirty="0"/>
            </a:br>
            <a:endParaRPr lang="it-IT" sz="4000" b="1" dirty="0"/>
          </a:p>
        </p:txBody>
      </p:sp>
      <p:sp>
        <p:nvSpPr>
          <p:cNvPr id="5" name="Sottotitolo 4">
            <a:extLst>
              <a:ext uri="{FF2B5EF4-FFF2-40B4-BE49-F238E27FC236}">
                <a16:creationId xmlns:a16="http://schemas.microsoft.com/office/drawing/2014/main" id="{16547ACA-924F-45AF-811A-30EE4C0BB4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86979" y="3129094"/>
            <a:ext cx="9250261" cy="2650922"/>
          </a:xfrm>
        </p:spPr>
        <p:txBody>
          <a:bodyPr>
            <a:normAutofit lnSpcReduction="10000"/>
          </a:bodyPr>
          <a:lstStyle/>
          <a:p>
            <a:r>
              <a:rPr lang="it-IT" dirty="0"/>
              <a:t>AVVISI IN PUBBLICAZIONE DAL 02 SETTEMBRE 2026</a:t>
            </a:r>
          </a:p>
          <a:p>
            <a:r>
              <a:rPr lang="it-IT" sz="2800" dirty="0"/>
              <a:t>DM 38 – TERMINE ATTIVITA’ 31/08/2027 – AVVIO ATTIVITA’ 22/09/2026</a:t>
            </a:r>
          </a:p>
          <a:p>
            <a:r>
              <a:rPr lang="it-IT" sz="2800" dirty="0"/>
              <a:t>PIANO ESTATE 2026 – TERMINE ATTIVITA’ 31/08/2026</a:t>
            </a:r>
          </a:p>
          <a:p>
            <a:r>
              <a:rPr lang="it-IT" sz="2800" dirty="0"/>
              <a:t>RIMUOVERE GLI OSTACOLI – FINANZIAMENTO A TERMINE IL 31/12/2026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4345400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397</TotalTime>
  <Words>521</Words>
  <Application>Microsoft Office PowerPoint</Application>
  <PresentationFormat>Widescreen</PresentationFormat>
  <Paragraphs>63</Paragraphs>
  <Slides>14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Tema di Office</vt:lpstr>
      <vt:lpstr>CDD 02/09/2026</vt:lpstr>
      <vt:lpstr>PUNTO 2 – VERBALE DELLA SEDUTA DEL 25/06/2026</vt:lpstr>
      <vt:lpstr>PUNTO N° 3 – NOMINA SEGRETARIO VERBALIZZANTE  </vt:lpstr>
      <vt:lpstr>PUNTO 4- STAFF DS</vt:lpstr>
      <vt:lpstr>PUNTO 4 – ORARIO PROVVISORIO</vt:lpstr>
      <vt:lpstr>PUNTO 5 – CALENDARIO /PIANO ATTIVITA’ PRIME SETTIMANE DAL 02/09/2026 AL 10/09/2026</vt:lpstr>
      <vt:lpstr>PUNTO 6 –  ELEMENTI RIPROGRAMMAZIONE O.F.26/27</vt:lpstr>
      <vt:lpstr>PUNTO 7 -</vt:lpstr>
      <vt:lpstr>PUNTO 8- AVVISI INTERNI PER  PN FORMAZIONE DM 38 – TUTOR ED ESPERTI PN PIANO ESTATE 26 – TUTOR INTERNI RIMUOVERE GLI OSTACOLI – ESPERTI INTERNI/ESTERNI INSEGNAMENTO L2 </vt:lpstr>
      <vt:lpstr>PUNTO 9  DM 219 – I.A.</vt:lpstr>
      <vt:lpstr>PUNTO 10 LAVORI PALESTRA MOSCATI</vt:lpstr>
      <vt:lpstr>PUNTO 11 SPORTELLO DI ASCOLTO REG. LAZIO – VALIDITA’ TRIENNALE</vt:lpstr>
      <vt:lpstr>PUNTO 12 PROGETTO EXPLORA REG. LAZIO</vt:lpstr>
      <vt:lpstr>VV.EE.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Collegio 29/09/2025</dc:title>
  <dc:creator>Dirigente</dc:creator>
  <cp:lastModifiedBy>Dirigente</cp:lastModifiedBy>
  <cp:revision>113</cp:revision>
  <dcterms:created xsi:type="dcterms:W3CDTF">2025-09-25T09:52:03Z</dcterms:created>
  <dcterms:modified xsi:type="dcterms:W3CDTF">2026-08-27T08:55:02Z</dcterms:modified>
</cp:coreProperties>
</file>